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1" r:id="rId1"/>
  </p:sldMasterIdLst>
  <p:notesMasterIdLst>
    <p:notesMasterId r:id="rId13"/>
  </p:notesMasterIdLst>
  <p:sldIdLst>
    <p:sldId id="256" r:id="rId2"/>
    <p:sldId id="282" r:id="rId3"/>
    <p:sldId id="257" r:id="rId4"/>
    <p:sldId id="329" r:id="rId5"/>
    <p:sldId id="330" r:id="rId6"/>
    <p:sldId id="331" r:id="rId7"/>
    <p:sldId id="332" r:id="rId8"/>
    <p:sldId id="333" r:id="rId9"/>
    <p:sldId id="334" r:id="rId10"/>
    <p:sldId id="286" r:id="rId11"/>
    <p:sldId id="29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197215-5E44-4BC2-9E6E-B15235911BB0}">
  <a:tblStyle styleId="{4E197215-5E44-4BC2-9E6E-B15235911B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E23E355-B996-46B3-9F7A-4C800CB529E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69" autoAdjust="0"/>
  </p:normalViewPr>
  <p:slideViewPr>
    <p:cSldViewPr snapToGrid="0">
      <p:cViewPr varScale="1">
        <p:scale>
          <a:sx n="103" d="100"/>
          <a:sy n="103" d="100"/>
        </p:scale>
        <p:origin x="8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124dc3920de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124dc3920de_0_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ead6129809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ead6129809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ead6129809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ead6129809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6092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9818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0748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90414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793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701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813319">
            <a:off x="-1616877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649785" flipH="1">
            <a:off x="6475477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125387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8823147">
            <a:off x="-2265377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536238" y="-142500"/>
            <a:ext cx="4935815" cy="3769836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649785">
            <a:off x="716152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244193">
            <a:off x="4086917" y="-777268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9555807">
            <a:off x="-6119383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723150" y="1494200"/>
            <a:ext cx="7697700" cy="15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600">
                <a:latin typeface="Kulim Park SemiBold"/>
                <a:ea typeface="Kulim Park SemiBold"/>
                <a:cs typeface="Kulim Park SemiBold"/>
                <a:sym typeface="Kulim Park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962550" y="3100575"/>
            <a:ext cx="521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nrope"/>
                <a:ea typeface="Manrope"/>
                <a:cs typeface="Manrope"/>
                <a:sym typeface="Manrop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7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1"/>
          <p:cNvSpPr/>
          <p:nvPr/>
        </p:nvSpPr>
        <p:spPr>
          <a:xfrm rot="-7405535" flipH="1">
            <a:off x="-3234670" y="-3952493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51"/>
          <p:cNvSpPr/>
          <p:nvPr/>
        </p:nvSpPr>
        <p:spPr>
          <a:xfrm rot="10800000">
            <a:off x="-4386762" y="886054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51"/>
          <p:cNvSpPr/>
          <p:nvPr/>
        </p:nvSpPr>
        <p:spPr>
          <a:xfrm rot="-6847906">
            <a:off x="-4259206" y="2193197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51"/>
          <p:cNvSpPr/>
          <p:nvPr/>
        </p:nvSpPr>
        <p:spPr>
          <a:xfrm rot="10150240" flipH="1">
            <a:off x="-3503869" y="4261834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51"/>
          <p:cNvSpPr/>
          <p:nvPr/>
        </p:nvSpPr>
        <p:spPr>
          <a:xfrm rot="-9986681">
            <a:off x="4621400" y="2424119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51"/>
          <p:cNvSpPr/>
          <p:nvPr/>
        </p:nvSpPr>
        <p:spPr>
          <a:xfrm rot="514397">
            <a:off x="5775901" y="-3485758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51"/>
          <p:cNvSpPr/>
          <p:nvPr/>
        </p:nvSpPr>
        <p:spPr>
          <a:xfrm rot="3373645">
            <a:off x="6277252" y="102828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 rot="813319">
            <a:off x="-704002" y="2342077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-5553048">
            <a:off x="-3421688" y="1600648"/>
            <a:ext cx="5990367" cy="5613156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rgbClr val="AC9078">
              <a:alpha val="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-1460553" flipH="1">
            <a:off x="6702382" y="-661835"/>
            <a:ext cx="7471555" cy="477173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3657786">
            <a:off x="7243056" y="893138"/>
            <a:ext cx="4558957" cy="1365879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 rot="3624623">
            <a:off x="5761668" y="608449"/>
            <a:ext cx="7826028" cy="287783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20000" y="437700"/>
            <a:ext cx="77028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095450"/>
            <a:ext cx="77028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250"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 rot="3394465" flipH="1">
            <a:off x="3077084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6"/>
          <p:cNvSpPr/>
          <p:nvPr/>
        </p:nvSpPr>
        <p:spPr>
          <a:xfrm>
            <a:off x="5867027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3952094">
            <a:off x="4978836" y="-32116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/>
          <p:nvPr/>
        </p:nvSpPr>
        <p:spPr>
          <a:xfrm rot="-649760" flipH="1">
            <a:off x="7075142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813319">
            <a:off x="-2477752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 rot="-10285603">
            <a:off x="-4701904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 rot="-7426355">
            <a:off x="-555754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 rot="-813319" flipH="1">
            <a:off x="4432698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 rot="649785">
            <a:off x="-1816445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 flipH="1">
            <a:off x="620870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-8823147" flipH="1">
            <a:off x="5492915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-2254122" y="-142500"/>
            <a:ext cx="4935815" cy="3769836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 rot="-649785" flipH="1">
            <a:off x="3942880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-1244193" flipH="1">
            <a:off x="-2695083" y="-777268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9555807" flipH="1">
            <a:off x="7511217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796850" y="1301800"/>
            <a:ext cx="5550300" cy="25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CUSTOM_32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/>
          <p:nvPr/>
        </p:nvSpPr>
        <p:spPr>
          <a:xfrm rot="-7269862" flipH="1">
            <a:off x="1986429" y="-4605738"/>
            <a:ext cx="7471639" cy="4771786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"/>
          <p:cNvSpPr/>
          <p:nvPr/>
        </p:nvSpPr>
        <p:spPr>
          <a:xfrm rot="-10558870">
            <a:off x="5522782" y="-185325"/>
            <a:ext cx="6402110" cy="5689154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/>
          <p:nvPr/>
        </p:nvSpPr>
        <p:spPr>
          <a:xfrm rot="6189239">
            <a:off x="4325710" y="1085979"/>
            <a:ext cx="7825966" cy="2877809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/>
          <p:nvPr/>
        </p:nvSpPr>
        <p:spPr>
          <a:xfrm rot="514371">
            <a:off x="-5180633" y="-979678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9"/>
          <p:cNvSpPr/>
          <p:nvPr/>
        </p:nvSpPr>
        <p:spPr>
          <a:xfrm rot="2141143">
            <a:off x="-1290068" y="-2916503"/>
            <a:ext cx="5766686" cy="3682912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9"/>
          <p:cNvSpPr/>
          <p:nvPr/>
        </p:nvSpPr>
        <p:spPr>
          <a:xfrm rot="10800000">
            <a:off x="-126965" y="3402013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9"/>
          <p:cNvSpPr/>
          <p:nvPr/>
        </p:nvSpPr>
        <p:spPr>
          <a:xfrm rot="-7948588">
            <a:off x="-5205140" y="1519073"/>
            <a:ext cx="8200910" cy="3015686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/>
          </p:nvPr>
        </p:nvSpPr>
        <p:spPr>
          <a:xfrm>
            <a:off x="2064826" y="3261285"/>
            <a:ext cx="50145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1"/>
          </p:nvPr>
        </p:nvSpPr>
        <p:spPr>
          <a:xfrm>
            <a:off x="1378650" y="1348062"/>
            <a:ext cx="6386700" cy="141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6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0"/>
          <p:cNvSpPr/>
          <p:nvPr/>
        </p:nvSpPr>
        <p:spPr>
          <a:xfrm rot="-3394465">
            <a:off x="-2929870" y="34332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"/>
          <p:cNvSpPr/>
          <p:nvPr/>
        </p:nvSpPr>
        <p:spPr>
          <a:xfrm flipH="1">
            <a:off x="-4081962" y="-12434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/>
          <p:nvPr/>
        </p:nvSpPr>
        <p:spPr>
          <a:xfrm rot="-3952094" flipH="1">
            <a:off x="-3954406" y="-32116"/>
            <a:ext cx="7826127" cy="287786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/>
          <p:nvPr/>
        </p:nvSpPr>
        <p:spPr>
          <a:xfrm rot="649760">
            <a:off x="-3199069" y="-713258"/>
            <a:ext cx="4974484" cy="1490372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3">
              <a:alpha val="3464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/>
          <p:nvPr/>
        </p:nvSpPr>
        <p:spPr>
          <a:xfrm rot="-813319" flipH="1">
            <a:off x="4926200" y="-30743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0"/>
          <p:cNvSpPr/>
          <p:nvPr/>
        </p:nvSpPr>
        <p:spPr>
          <a:xfrm rot="10285603" flipH="1">
            <a:off x="6080701" y="3752842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0"/>
          <p:cNvSpPr/>
          <p:nvPr/>
        </p:nvSpPr>
        <p:spPr>
          <a:xfrm rot="7426355" flipH="1">
            <a:off x="6582052" y="1132830"/>
            <a:ext cx="7826046" cy="287783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0"/>
          <p:cNvSpPr txBox="1">
            <a:spLocks noGrp="1"/>
          </p:cNvSpPr>
          <p:nvPr>
            <p:ph type="title"/>
          </p:nvPr>
        </p:nvSpPr>
        <p:spPr>
          <a:xfrm flipH="1">
            <a:off x="719925" y="437700"/>
            <a:ext cx="7704000" cy="6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8"/>
          <p:cNvSpPr/>
          <p:nvPr/>
        </p:nvSpPr>
        <p:spPr>
          <a:xfrm rot="-10285629">
            <a:off x="4140874" y="-2015123"/>
            <a:ext cx="9471588" cy="6049060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48"/>
          <p:cNvSpPr/>
          <p:nvPr/>
        </p:nvSpPr>
        <p:spPr>
          <a:xfrm flipH="1">
            <a:off x="6818628" y="2586663"/>
            <a:ext cx="5766771" cy="368296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dk2">
              <a:alpha val="1285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48"/>
          <p:cNvSpPr/>
          <p:nvPr/>
        </p:nvSpPr>
        <p:spPr>
          <a:xfrm rot="9748587" flipH="1">
            <a:off x="5601527" y="2021265"/>
            <a:ext cx="8200944" cy="3015698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48"/>
          <p:cNvSpPr/>
          <p:nvPr/>
        </p:nvSpPr>
        <p:spPr>
          <a:xfrm rot="4102346" flipH="1">
            <a:off x="-2270967" y="3805847"/>
            <a:ext cx="9416338" cy="601377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48"/>
          <p:cNvSpPr/>
          <p:nvPr/>
        </p:nvSpPr>
        <p:spPr>
          <a:xfrm rot="813319">
            <a:off x="-3580677" y="-14257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48"/>
          <p:cNvSpPr/>
          <p:nvPr/>
        </p:nvSpPr>
        <p:spPr>
          <a:xfrm>
            <a:off x="3065327" y="-4200997"/>
            <a:ext cx="7065492" cy="5396392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9"/>
          <p:cNvSpPr/>
          <p:nvPr/>
        </p:nvSpPr>
        <p:spPr>
          <a:xfrm rot="4102360" flipH="1">
            <a:off x="-2512533" y="4030635"/>
            <a:ext cx="7471578" cy="477174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9"/>
          <p:cNvSpPr/>
          <p:nvPr/>
        </p:nvSpPr>
        <p:spPr>
          <a:xfrm rot="813319">
            <a:off x="-4129602" y="-173702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669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9"/>
          <p:cNvSpPr/>
          <p:nvPr/>
        </p:nvSpPr>
        <p:spPr>
          <a:xfrm rot="3394465" flipH="1">
            <a:off x="5593334" y="2171418"/>
            <a:ext cx="8703343" cy="5558223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2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49"/>
          <p:cNvSpPr/>
          <p:nvPr/>
        </p:nvSpPr>
        <p:spPr>
          <a:xfrm rot="-10285603">
            <a:off x="6336471" y="-2917283"/>
            <a:ext cx="7471761" cy="4771864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3">
              <a:alpha val="25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49"/>
          <p:cNvSpPr/>
          <p:nvPr/>
        </p:nvSpPr>
        <p:spPr>
          <a:xfrm rot="-2238616">
            <a:off x="-4635728" y="470344"/>
            <a:ext cx="7826078" cy="2877850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6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0"/>
          <p:cNvSpPr/>
          <p:nvPr/>
        </p:nvSpPr>
        <p:spPr>
          <a:xfrm rot="813319">
            <a:off x="-1121291" y="-3424273"/>
            <a:ext cx="6402109" cy="5689153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dk2">
              <a:alpha val="67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50"/>
          <p:cNvSpPr/>
          <p:nvPr/>
        </p:nvSpPr>
        <p:spPr>
          <a:xfrm rot="-649785" flipH="1">
            <a:off x="6971064" y="-7384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50"/>
          <p:cNvSpPr/>
          <p:nvPr/>
        </p:nvSpPr>
        <p:spPr>
          <a:xfrm>
            <a:off x="1620973" y="2238100"/>
            <a:ext cx="7471673" cy="4771807"/>
          </a:xfrm>
          <a:custGeom>
            <a:avLst/>
            <a:gdLst/>
            <a:ahLst/>
            <a:cxnLst/>
            <a:rect l="l" t="t" r="r" b="b"/>
            <a:pathLst>
              <a:path w="87791" h="56068" extrusionOk="0">
                <a:moveTo>
                  <a:pt x="55192" y="1"/>
                </a:moveTo>
                <a:cubicBezTo>
                  <a:pt x="51710" y="1"/>
                  <a:pt x="48020" y="921"/>
                  <a:pt x="44301" y="3305"/>
                </a:cubicBezTo>
                <a:cubicBezTo>
                  <a:pt x="27981" y="13772"/>
                  <a:pt x="23752" y="23750"/>
                  <a:pt x="23752" y="23750"/>
                </a:cubicBezTo>
                <a:cubicBezTo>
                  <a:pt x="23752" y="23750"/>
                  <a:pt x="23199" y="30455"/>
                  <a:pt x="15945" y="30455"/>
                </a:cubicBezTo>
                <a:cubicBezTo>
                  <a:pt x="15648" y="30455"/>
                  <a:pt x="15339" y="30443"/>
                  <a:pt x="15019" y="30420"/>
                </a:cubicBezTo>
                <a:cubicBezTo>
                  <a:pt x="13947" y="30341"/>
                  <a:pt x="12915" y="30303"/>
                  <a:pt x="11930" y="30303"/>
                </a:cubicBezTo>
                <a:cubicBezTo>
                  <a:pt x="5447" y="30303"/>
                  <a:pt x="1013" y="31926"/>
                  <a:pt x="541" y="33999"/>
                </a:cubicBezTo>
                <a:cubicBezTo>
                  <a:pt x="1" y="36384"/>
                  <a:pt x="5151" y="43216"/>
                  <a:pt x="11333" y="45926"/>
                </a:cubicBezTo>
                <a:cubicBezTo>
                  <a:pt x="16519" y="48202"/>
                  <a:pt x="23841" y="53453"/>
                  <a:pt x="30900" y="53453"/>
                </a:cubicBezTo>
                <a:cubicBezTo>
                  <a:pt x="32256" y="53453"/>
                  <a:pt x="33602" y="53259"/>
                  <a:pt x="34921" y="52814"/>
                </a:cubicBezTo>
                <a:cubicBezTo>
                  <a:pt x="43110" y="50048"/>
                  <a:pt x="85188" y="56067"/>
                  <a:pt x="86489" y="38010"/>
                </a:cubicBezTo>
                <a:cubicBezTo>
                  <a:pt x="87791" y="19953"/>
                  <a:pt x="76403" y="10573"/>
                  <a:pt x="76403" y="10573"/>
                </a:cubicBezTo>
                <a:cubicBezTo>
                  <a:pt x="76403" y="10573"/>
                  <a:pt x="66995" y="1"/>
                  <a:pt x="55192" y="1"/>
                </a:cubicBezTo>
                <a:close/>
              </a:path>
            </a:pathLst>
          </a:custGeom>
          <a:solidFill>
            <a:schemeClr val="accent1">
              <a:alpha val="4637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50"/>
          <p:cNvSpPr/>
          <p:nvPr/>
        </p:nvSpPr>
        <p:spPr>
          <a:xfrm rot="8823147">
            <a:off x="-2081090" y="2808773"/>
            <a:ext cx="5990392" cy="5613180"/>
          </a:xfrm>
          <a:custGeom>
            <a:avLst/>
            <a:gdLst/>
            <a:ahLst/>
            <a:cxnLst/>
            <a:rect l="l" t="t" r="r" b="b"/>
            <a:pathLst>
              <a:path w="93299" h="87424" extrusionOk="0">
                <a:moveTo>
                  <a:pt x="34162" y="1"/>
                </a:moveTo>
                <a:cubicBezTo>
                  <a:pt x="24245" y="1"/>
                  <a:pt x="25039" y="12520"/>
                  <a:pt x="13717" y="17147"/>
                </a:cubicBezTo>
                <a:cubicBezTo>
                  <a:pt x="1" y="22753"/>
                  <a:pt x="25599" y="33483"/>
                  <a:pt x="18923" y="50349"/>
                </a:cubicBezTo>
                <a:cubicBezTo>
                  <a:pt x="13077" y="65115"/>
                  <a:pt x="23069" y="87424"/>
                  <a:pt x="32143" y="87424"/>
                </a:cubicBezTo>
                <a:cubicBezTo>
                  <a:pt x="33432" y="87424"/>
                  <a:pt x="34703" y="86974"/>
                  <a:pt x="35906" y="85988"/>
                </a:cubicBezTo>
                <a:cubicBezTo>
                  <a:pt x="38841" y="83585"/>
                  <a:pt x="41192" y="82952"/>
                  <a:pt x="43240" y="82952"/>
                </a:cubicBezTo>
                <a:cubicBezTo>
                  <a:pt x="45526" y="82952"/>
                  <a:pt x="47435" y="83741"/>
                  <a:pt x="49356" y="83741"/>
                </a:cubicBezTo>
                <a:cubicBezTo>
                  <a:pt x="51391" y="83741"/>
                  <a:pt x="53441" y="82856"/>
                  <a:pt x="55968" y="79208"/>
                </a:cubicBezTo>
                <a:cubicBezTo>
                  <a:pt x="79663" y="45004"/>
                  <a:pt x="87416" y="44135"/>
                  <a:pt x="87416" y="44135"/>
                </a:cubicBezTo>
                <a:cubicBezTo>
                  <a:pt x="93298" y="21497"/>
                  <a:pt x="60858" y="9397"/>
                  <a:pt x="42111" y="1875"/>
                </a:cubicBezTo>
                <a:cubicBezTo>
                  <a:pt x="38838" y="561"/>
                  <a:pt x="36260" y="1"/>
                  <a:pt x="34162" y="1"/>
                </a:cubicBezTo>
                <a:close/>
              </a:path>
            </a:pathLst>
          </a:custGeom>
          <a:solidFill>
            <a:schemeClr val="accent3">
              <a:alpha val="3352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50"/>
          <p:cNvSpPr/>
          <p:nvPr/>
        </p:nvSpPr>
        <p:spPr>
          <a:xfrm rot="-8100000">
            <a:off x="7300672" y="494176"/>
            <a:ext cx="4935837" cy="3769884"/>
          </a:xfrm>
          <a:custGeom>
            <a:avLst/>
            <a:gdLst/>
            <a:ahLst/>
            <a:cxnLst/>
            <a:rect l="l" t="t" r="r" b="b"/>
            <a:pathLst>
              <a:path w="38799" h="29633" extrusionOk="0">
                <a:moveTo>
                  <a:pt x="24862" y="1"/>
                </a:moveTo>
                <a:cubicBezTo>
                  <a:pt x="17606" y="1"/>
                  <a:pt x="2522" y="6530"/>
                  <a:pt x="2408" y="6818"/>
                </a:cubicBezTo>
                <a:cubicBezTo>
                  <a:pt x="0" y="12908"/>
                  <a:pt x="709" y="23105"/>
                  <a:pt x="5362" y="28314"/>
                </a:cubicBezTo>
                <a:cubicBezTo>
                  <a:pt x="6190" y="29241"/>
                  <a:pt x="7638" y="29632"/>
                  <a:pt x="9471" y="29632"/>
                </a:cubicBezTo>
                <a:cubicBezTo>
                  <a:pt x="17936" y="29632"/>
                  <a:pt x="34625" y="21288"/>
                  <a:pt x="36508" y="18846"/>
                </a:cubicBezTo>
                <a:cubicBezTo>
                  <a:pt x="38798" y="15872"/>
                  <a:pt x="32779" y="1993"/>
                  <a:pt x="26923" y="249"/>
                </a:cubicBezTo>
                <a:cubicBezTo>
                  <a:pt x="26348" y="78"/>
                  <a:pt x="25651" y="1"/>
                  <a:pt x="24862" y="1"/>
                </a:cubicBezTo>
                <a:close/>
              </a:path>
            </a:pathLst>
          </a:custGeom>
          <a:solidFill>
            <a:schemeClr val="accent3">
              <a:alpha val="258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50"/>
          <p:cNvSpPr/>
          <p:nvPr/>
        </p:nvSpPr>
        <p:spPr>
          <a:xfrm rot="649785">
            <a:off x="1211739" y="4401125"/>
            <a:ext cx="4558897" cy="1365861"/>
          </a:xfrm>
          <a:custGeom>
            <a:avLst/>
            <a:gdLst/>
            <a:ahLst/>
            <a:cxnLst/>
            <a:rect l="l" t="t" r="r" b="b"/>
            <a:pathLst>
              <a:path w="49165" h="14730" extrusionOk="0">
                <a:moveTo>
                  <a:pt x="10042" y="1"/>
                </a:moveTo>
                <a:cubicBezTo>
                  <a:pt x="7738" y="1"/>
                  <a:pt x="5495" y="326"/>
                  <a:pt x="4009" y="1712"/>
                </a:cubicBezTo>
                <a:cubicBezTo>
                  <a:pt x="1833" y="3743"/>
                  <a:pt x="1312" y="7198"/>
                  <a:pt x="759" y="9976"/>
                </a:cubicBezTo>
                <a:cubicBezTo>
                  <a:pt x="1" y="13802"/>
                  <a:pt x="5815" y="14642"/>
                  <a:pt x="11014" y="14723"/>
                </a:cubicBezTo>
                <a:cubicBezTo>
                  <a:pt x="11312" y="14728"/>
                  <a:pt x="11609" y="14730"/>
                  <a:pt x="11901" y="14730"/>
                </a:cubicBezTo>
                <a:cubicBezTo>
                  <a:pt x="14717" y="14730"/>
                  <a:pt x="17219" y="14537"/>
                  <a:pt x="18198" y="14531"/>
                </a:cubicBezTo>
                <a:cubicBezTo>
                  <a:pt x="20643" y="14515"/>
                  <a:pt x="23088" y="14508"/>
                  <a:pt x="25533" y="14508"/>
                </a:cubicBezTo>
                <a:cubicBezTo>
                  <a:pt x="31860" y="14508"/>
                  <a:pt x="38186" y="14553"/>
                  <a:pt x="44512" y="14593"/>
                </a:cubicBezTo>
                <a:cubicBezTo>
                  <a:pt x="44551" y="14593"/>
                  <a:pt x="44589" y="14594"/>
                  <a:pt x="44628" y="14594"/>
                </a:cubicBezTo>
                <a:cubicBezTo>
                  <a:pt x="45065" y="14594"/>
                  <a:pt x="45520" y="14568"/>
                  <a:pt x="45879" y="14323"/>
                </a:cubicBezTo>
                <a:cubicBezTo>
                  <a:pt x="46214" y="14095"/>
                  <a:pt x="46403" y="13708"/>
                  <a:pt x="46569" y="13337"/>
                </a:cubicBezTo>
                <a:cubicBezTo>
                  <a:pt x="47681" y="10865"/>
                  <a:pt x="49165" y="7692"/>
                  <a:pt x="48504" y="4911"/>
                </a:cubicBezTo>
                <a:cubicBezTo>
                  <a:pt x="47559" y="915"/>
                  <a:pt x="42091" y="691"/>
                  <a:pt x="37832" y="691"/>
                </a:cubicBezTo>
                <a:cubicBezTo>
                  <a:pt x="37295" y="691"/>
                  <a:pt x="36777" y="694"/>
                  <a:pt x="36289" y="694"/>
                </a:cubicBezTo>
                <a:cubicBezTo>
                  <a:pt x="35639" y="694"/>
                  <a:pt x="35044" y="688"/>
                  <a:pt x="34531" y="658"/>
                </a:cubicBezTo>
                <a:cubicBezTo>
                  <a:pt x="29340" y="361"/>
                  <a:pt x="24149" y="242"/>
                  <a:pt x="18952" y="242"/>
                </a:cubicBezTo>
                <a:cubicBezTo>
                  <a:pt x="17950" y="242"/>
                  <a:pt x="16949" y="246"/>
                  <a:pt x="15946" y="255"/>
                </a:cubicBezTo>
                <a:cubicBezTo>
                  <a:pt x="15904" y="255"/>
                  <a:pt x="15862" y="255"/>
                  <a:pt x="15819" y="255"/>
                </a:cubicBezTo>
                <a:cubicBezTo>
                  <a:pt x="14168" y="255"/>
                  <a:pt x="12081" y="1"/>
                  <a:pt x="10042" y="1"/>
                </a:cubicBezTo>
                <a:close/>
              </a:path>
            </a:pathLst>
          </a:custGeom>
          <a:solidFill>
            <a:srgbClr val="AC9078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50"/>
          <p:cNvSpPr/>
          <p:nvPr/>
        </p:nvSpPr>
        <p:spPr>
          <a:xfrm rot="2128845">
            <a:off x="3591964" y="-1767729"/>
            <a:ext cx="7826192" cy="2877892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50"/>
          <p:cNvSpPr/>
          <p:nvPr/>
        </p:nvSpPr>
        <p:spPr>
          <a:xfrm rot="-9555807">
            <a:off x="-5772621" y="2297294"/>
            <a:ext cx="7826096" cy="2877857"/>
          </a:xfrm>
          <a:custGeom>
            <a:avLst/>
            <a:gdLst/>
            <a:ahLst/>
            <a:cxnLst/>
            <a:rect l="l" t="t" r="r" b="b"/>
            <a:pathLst>
              <a:path w="76674" h="28195" fill="none" extrusionOk="0">
                <a:moveTo>
                  <a:pt x="76673" y="0"/>
                </a:moveTo>
                <a:cubicBezTo>
                  <a:pt x="76673" y="0"/>
                  <a:pt x="67374" y="14124"/>
                  <a:pt x="60786" y="16430"/>
                </a:cubicBezTo>
                <a:cubicBezTo>
                  <a:pt x="52981" y="19160"/>
                  <a:pt x="39856" y="7047"/>
                  <a:pt x="24779" y="17621"/>
                </a:cubicBezTo>
                <a:cubicBezTo>
                  <a:pt x="9706" y="28195"/>
                  <a:pt x="1302" y="23045"/>
                  <a:pt x="1" y="9868"/>
                </a:cubicBez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253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1075" y="438900"/>
            <a:ext cx="7698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ulim Park"/>
              <a:buNone/>
              <a:defRPr sz="35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1075" y="1351868"/>
            <a:ext cx="77019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●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○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rope"/>
              <a:buChar char="■"/>
              <a:defRPr sz="1600">
                <a:solidFill>
                  <a:schemeClr val="dk1"/>
                </a:solidFill>
                <a:latin typeface="Manrope"/>
                <a:ea typeface="Manrope"/>
                <a:cs typeface="Manrope"/>
                <a:sym typeface="Manrop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4" r:id="rId4"/>
    <p:sldLayoutId id="2147483665" r:id="rId5"/>
    <p:sldLayoutId id="2147483666" r:id="rId6"/>
    <p:sldLayoutId id="2147483694" r:id="rId7"/>
    <p:sldLayoutId id="2147483695" r:id="rId8"/>
    <p:sldLayoutId id="2147483696" r:id="rId9"/>
    <p:sldLayoutId id="214748369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1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57"/>
          <p:cNvSpPr txBox="1">
            <a:spLocks noGrp="1"/>
          </p:cNvSpPr>
          <p:nvPr>
            <p:ph type="ctrTitle"/>
          </p:nvPr>
        </p:nvSpPr>
        <p:spPr>
          <a:xfrm>
            <a:off x="571501" y="847869"/>
            <a:ext cx="7717088" cy="4703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200" dirty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Государственное бюджетное общеобразовательное учреждение школа </a:t>
            </a:r>
            <a:r>
              <a:rPr lang="ru-RU" sz="1200" dirty="0" smtClean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</a:br>
            <a:r>
              <a:rPr lang="ru-RU" sz="1200" b="1" dirty="0" smtClean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№</a:t>
            </a:r>
            <a:r>
              <a:rPr lang="ru-RU" sz="1200" b="1" dirty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370 </a:t>
            </a:r>
            <a:br>
              <a:rPr lang="ru-RU" sz="1200" b="1" dirty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</a:br>
            <a:r>
              <a:rPr lang="ru-RU" sz="1200" dirty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Московского района </a:t>
            </a:r>
            <a:r>
              <a:rPr lang="en-US" sz="1200" dirty="0" smtClean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en-US" sz="1200" dirty="0" smtClean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города Санкт-Петербурга</a:t>
            </a:r>
            <a:r>
              <a:rPr lang="ru-RU" sz="1600" dirty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</a:br>
            <a:r>
              <a:rPr lang="ru-RU" sz="3600" dirty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</a:br>
            <a:endParaRPr sz="3600" dirty="0">
              <a:solidFill>
                <a:schemeClr val="dk2"/>
              </a:solidFill>
              <a:latin typeface="Bahnschrift SemiLight Condensed" panose="020B0502040204020203" pitchFamily="34" charset="0"/>
              <a:ea typeface="Kulim Park"/>
              <a:cs typeface="Kulim Park"/>
              <a:sym typeface="Kulim Park"/>
            </a:endParaRPr>
          </a:p>
        </p:txBody>
      </p:sp>
      <p:sp>
        <p:nvSpPr>
          <p:cNvPr id="553" name="Google Shape;553;p57"/>
          <p:cNvSpPr txBox="1">
            <a:spLocks noGrp="1"/>
          </p:cNvSpPr>
          <p:nvPr>
            <p:ph type="subTitle" idx="1"/>
          </p:nvPr>
        </p:nvSpPr>
        <p:spPr>
          <a:xfrm>
            <a:off x="1112947" y="1769339"/>
            <a:ext cx="6634196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sz="3600" b="1" dirty="0" smtClean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>Отделение дополнительного образования детей</a:t>
            </a:r>
            <a:r>
              <a:rPr lang="en-US" sz="3600" b="1" dirty="0" smtClean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  <a:t/>
            </a:r>
            <a:br>
              <a:rPr lang="en-US" sz="3600" b="1" dirty="0" smtClean="0">
                <a:latin typeface="Bahnschrift SemiLight Condensed" panose="020B0502040204020203" pitchFamily="34" charset="0"/>
                <a:cs typeface="Times New Roman" panose="02020603050405020304" pitchFamily="18" charset="0"/>
              </a:rPr>
            </a:br>
            <a:endParaRPr sz="3600" b="1" dirty="0">
              <a:latin typeface="Bahnschrift SemiLight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9144"/>
            <a:ext cx="5886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Light Condensed" panose="020B0502040204020203" pitchFamily="34" charset="0"/>
                <a:cs typeface="Times New Roman" pitchFamily="18" charset="0"/>
              </a:rPr>
              <a:t>Руководитель дополнительного </a:t>
            </a:r>
            <a:r>
              <a:rPr lang="ru-RU" dirty="0" smtClean="0">
                <a:latin typeface="Bahnschrift SemiLight Condensed" panose="020B0502040204020203" pitchFamily="34" charset="0"/>
                <a:cs typeface="Times New Roman" pitchFamily="18" charset="0"/>
              </a:rPr>
              <a:t>образования</a:t>
            </a:r>
            <a:r>
              <a:rPr lang="en-US" dirty="0" smtClean="0">
                <a:latin typeface="Bahnschrift SemiLight Condensed" panose="020B0502040204020203" pitchFamily="34" charset="0"/>
                <a:cs typeface="Times New Roman" pitchFamily="18" charset="0"/>
              </a:rPr>
              <a:t> </a:t>
            </a:r>
            <a:r>
              <a:rPr lang="ru-RU" dirty="0" smtClean="0">
                <a:latin typeface="Bahnschrift SemiLight Condensed" panose="020B0502040204020203" pitchFamily="34" charset="0"/>
                <a:cs typeface="Times New Roman" pitchFamily="18" charset="0"/>
              </a:rPr>
              <a:t>детей</a:t>
            </a:r>
            <a:endParaRPr lang="en-US" dirty="0" smtClean="0">
              <a:latin typeface="Bahnschrift SemiLight Condensed" panose="020B0502040204020203" pitchFamily="34" charset="0"/>
              <a:cs typeface="Times New Roman" pitchFamily="18" charset="0"/>
            </a:endParaRPr>
          </a:p>
          <a:p>
            <a:r>
              <a:rPr lang="ru-RU" b="1" dirty="0" smtClean="0">
                <a:latin typeface="Bahnschrift SemiLight Condensed" panose="020B0502040204020203" pitchFamily="34" charset="0"/>
                <a:cs typeface="Times New Roman" pitchFamily="18" charset="0"/>
              </a:rPr>
              <a:t>Бровченко </a:t>
            </a:r>
            <a:r>
              <a:rPr lang="ru-RU" b="1" dirty="0">
                <a:latin typeface="Bahnschrift SemiLight Condensed" panose="020B0502040204020203" pitchFamily="34" charset="0"/>
                <a:cs typeface="Times New Roman" pitchFamily="18" charset="0"/>
              </a:rPr>
              <a:t>Алина Сергеевна</a:t>
            </a:r>
          </a:p>
          <a:p>
            <a:endParaRPr lang="ru-RU" dirty="0">
              <a:latin typeface="Bahnschrift SemiLight Condensed" panose="020B05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704" y="2213587"/>
            <a:ext cx="2222682" cy="2222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770" y="-18066"/>
            <a:ext cx="5143500" cy="5143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41" y="2865248"/>
            <a:ext cx="2571750" cy="2571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0554" y="-52135"/>
            <a:ext cx="4422545" cy="5382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7" y="2215376"/>
            <a:ext cx="4257898" cy="29281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47" y="-839825"/>
            <a:ext cx="4644600" cy="3835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81289" y="2108100"/>
            <a:ext cx="2156603" cy="1323439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atin typeface="Bahnschrift SemiBold Condensed" panose="020B0502040204020203" pitchFamily="34" charset="0"/>
              </a:rPr>
              <a:t>Ш С К</a:t>
            </a:r>
            <a:endParaRPr lang="ru-RU" sz="10000" b="1" dirty="0">
              <a:latin typeface="Bahnschrift SemiBold Condensed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98"/>
          <p:cNvSpPr txBox="1">
            <a:spLocks noGrp="1"/>
          </p:cNvSpPr>
          <p:nvPr>
            <p:ph type="title"/>
          </p:nvPr>
        </p:nvSpPr>
        <p:spPr>
          <a:xfrm>
            <a:off x="1552421" y="-140424"/>
            <a:ext cx="6053608" cy="253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sz="1800" dirty="0">
                <a:latin typeface="Bahnschrift SemiBold Condensed" panose="020B0502040204020203" pitchFamily="34" charset="0"/>
                <a:cs typeface="Times New Roman" pitchFamily="18" charset="0"/>
              </a:rPr>
              <a:t>Спасибо за внимание!</a:t>
            </a:r>
            <a:br>
              <a:rPr lang="ru-RU" sz="1800" dirty="0">
                <a:latin typeface="Bahnschrift SemiBold Condensed" panose="020B0502040204020203" pitchFamily="34" charset="0"/>
                <a:cs typeface="Times New Roman" pitchFamily="18" charset="0"/>
              </a:rPr>
            </a:br>
            <a:r>
              <a:rPr lang="ru-RU" sz="1800" dirty="0">
                <a:latin typeface="Bahnschrift SemiBold Condensed" panose="020B0502040204020203" pitchFamily="34" charset="0"/>
                <a:cs typeface="Times New Roman" pitchFamily="18" charset="0"/>
              </a:rPr>
              <a:t/>
            </a:r>
            <a:br>
              <a:rPr lang="ru-RU" sz="1800" dirty="0">
                <a:latin typeface="Bahnschrift SemiBold Condensed" panose="020B0502040204020203" pitchFamily="34" charset="0"/>
                <a:cs typeface="Times New Roman" pitchFamily="18" charset="0"/>
              </a:rPr>
            </a:br>
            <a:r>
              <a:rPr lang="ru-RU" sz="1800" dirty="0">
                <a:latin typeface="Bahnschrift SemiBold Condensed" panose="020B0502040204020203" pitchFamily="34" charset="0"/>
                <a:cs typeface="Times New Roman" pitchFamily="18" charset="0"/>
              </a:rPr>
              <a:t>Государственное бюджетное общеобразовательное учреждение школа №370</a:t>
            </a:r>
            <a:br>
              <a:rPr lang="ru-RU" sz="1800" dirty="0">
                <a:latin typeface="Bahnschrift SemiBold Condensed" panose="020B0502040204020203" pitchFamily="34" charset="0"/>
                <a:cs typeface="Times New Roman" pitchFamily="18" charset="0"/>
              </a:rPr>
            </a:br>
            <a:r>
              <a:rPr lang="ru-RU" sz="1800" dirty="0">
                <a:latin typeface="Bahnschrift SemiBold Condensed" panose="020B0502040204020203" pitchFamily="34" charset="0"/>
                <a:cs typeface="Times New Roman" pitchFamily="18" charset="0"/>
              </a:rPr>
              <a:t>Московского </a:t>
            </a:r>
            <a:r>
              <a:rPr lang="ru-RU" sz="1800" dirty="0" smtClean="0">
                <a:latin typeface="Bahnschrift SemiBold Condensed" panose="020B0502040204020203" pitchFamily="34" charset="0"/>
                <a:cs typeface="Times New Roman" pitchFamily="18" charset="0"/>
              </a:rPr>
              <a:t>района </a:t>
            </a:r>
            <a:r>
              <a:rPr lang="ru-RU" sz="1800" dirty="0">
                <a:latin typeface="Bahnschrift SemiBold Condensed" panose="020B0502040204020203" pitchFamily="34" charset="0"/>
                <a:cs typeface="Times New Roman" pitchFamily="18" charset="0"/>
              </a:rPr>
              <a:t>города Санкт-Петербурга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39" y="1784196"/>
            <a:ext cx="3107054" cy="3107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83"/>
          <p:cNvSpPr/>
          <p:nvPr/>
        </p:nvSpPr>
        <p:spPr>
          <a:xfrm>
            <a:off x="2998709" y="1374500"/>
            <a:ext cx="2983389" cy="2928592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83"/>
          <p:cNvSpPr txBox="1">
            <a:spLocks noGrp="1"/>
          </p:cNvSpPr>
          <p:nvPr>
            <p:ph type="title"/>
          </p:nvPr>
        </p:nvSpPr>
        <p:spPr>
          <a:xfrm flipH="1">
            <a:off x="604332" y="186396"/>
            <a:ext cx="7704000" cy="6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Impact" panose="020B0806030902050204" pitchFamily="34" charset="0"/>
              </a:rPr>
              <a:t>Реализующие направления</a:t>
            </a:r>
            <a:endParaRPr dirty="0">
              <a:solidFill>
                <a:schemeClr val="lt1"/>
              </a:solidFill>
              <a:latin typeface="Impact" panose="020B0806030902050204" pitchFamily="34" charset="0"/>
            </a:endParaRPr>
          </a:p>
        </p:txBody>
      </p:sp>
      <p:sp>
        <p:nvSpPr>
          <p:cNvPr id="898" name="Google Shape;898;p83"/>
          <p:cNvSpPr/>
          <p:nvPr/>
        </p:nvSpPr>
        <p:spPr>
          <a:xfrm flipH="1">
            <a:off x="2343763" y="3276913"/>
            <a:ext cx="1790154" cy="1265993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83"/>
          <p:cNvSpPr/>
          <p:nvPr/>
        </p:nvSpPr>
        <p:spPr>
          <a:xfrm rot="10800000">
            <a:off x="4350065" y="1403340"/>
            <a:ext cx="1790154" cy="1265993"/>
          </a:xfrm>
          <a:custGeom>
            <a:avLst/>
            <a:gdLst/>
            <a:ahLst/>
            <a:cxnLst/>
            <a:rect l="l" t="t" r="r" b="b"/>
            <a:pathLst>
              <a:path w="18827" h="13563" extrusionOk="0">
                <a:moveTo>
                  <a:pt x="7161" y="0"/>
                </a:moveTo>
                <a:cubicBezTo>
                  <a:pt x="6367" y="0"/>
                  <a:pt x="5745" y="97"/>
                  <a:pt x="5462" y="302"/>
                </a:cubicBezTo>
                <a:cubicBezTo>
                  <a:pt x="5439" y="302"/>
                  <a:pt x="5416" y="302"/>
                  <a:pt x="5393" y="302"/>
                </a:cubicBezTo>
                <a:cubicBezTo>
                  <a:pt x="1116" y="302"/>
                  <a:pt x="1" y="5785"/>
                  <a:pt x="370" y="9035"/>
                </a:cubicBezTo>
                <a:cubicBezTo>
                  <a:pt x="734" y="12239"/>
                  <a:pt x="5348" y="13486"/>
                  <a:pt x="7931" y="13560"/>
                </a:cubicBezTo>
                <a:cubicBezTo>
                  <a:pt x="7975" y="13562"/>
                  <a:pt x="8020" y="13562"/>
                  <a:pt x="8064" y="13562"/>
                </a:cubicBezTo>
                <a:cubicBezTo>
                  <a:pt x="13120" y="13562"/>
                  <a:pt x="18826" y="5169"/>
                  <a:pt x="13911" y="1714"/>
                </a:cubicBezTo>
                <a:cubicBezTo>
                  <a:pt x="12377" y="637"/>
                  <a:pt x="9200" y="0"/>
                  <a:pt x="716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83"/>
          <p:cNvSpPr/>
          <p:nvPr/>
        </p:nvSpPr>
        <p:spPr>
          <a:xfrm rot="10800000" flipH="1">
            <a:off x="4727705" y="3228377"/>
            <a:ext cx="1412514" cy="123215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83"/>
          <p:cNvSpPr txBox="1"/>
          <p:nvPr/>
        </p:nvSpPr>
        <p:spPr>
          <a:xfrm>
            <a:off x="6166032" y="3513164"/>
            <a:ext cx="21423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latin typeface="Bahnschrift SemiLight Condensed" panose="020B0502040204020203" pitchFamily="34" charset="0"/>
                <a:cs typeface="Times New Roman" pitchFamily="18" charset="0"/>
              </a:rPr>
              <a:t>Техническое</a:t>
            </a:r>
          </a:p>
        </p:txBody>
      </p:sp>
      <p:sp>
        <p:nvSpPr>
          <p:cNvPr id="903" name="Google Shape;903;p83"/>
          <p:cNvSpPr txBox="1"/>
          <p:nvPr/>
        </p:nvSpPr>
        <p:spPr>
          <a:xfrm>
            <a:off x="885475" y="1381969"/>
            <a:ext cx="21423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 err="1">
                <a:latin typeface="Bahnschrift SemiLight Condensed" panose="020B0502040204020203" pitchFamily="34" charset="0"/>
                <a:cs typeface="Times New Roman" pitchFamily="18" charset="0"/>
              </a:rPr>
              <a:t>Физкультурно</a:t>
            </a:r>
            <a:r>
              <a:rPr lang="ru-RU" sz="2000" b="1" dirty="0">
                <a:latin typeface="Bahnschrift SemiLight Condensed" panose="020B0502040204020203" pitchFamily="34" charset="0"/>
                <a:cs typeface="Times New Roman" pitchFamily="18" charset="0"/>
              </a:rPr>
              <a:t> – спортивное</a:t>
            </a:r>
          </a:p>
        </p:txBody>
      </p:sp>
      <p:sp>
        <p:nvSpPr>
          <p:cNvPr id="904" name="Google Shape;904;p83"/>
          <p:cNvSpPr txBox="1"/>
          <p:nvPr/>
        </p:nvSpPr>
        <p:spPr>
          <a:xfrm>
            <a:off x="6166032" y="4026725"/>
            <a:ext cx="2142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ahnschrift SemiLight Condensed" panose="020B0502040204020203" pitchFamily="34" charset="0"/>
                <a:cs typeface="Times New Roman" pitchFamily="18" charset="0"/>
              </a:rPr>
              <a:t>Фото-видео студия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ahnschrift SemiLight Condensed" panose="020B0502040204020203" pitchFamily="34" charset="0"/>
                <a:cs typeface="Times New Roman" pitchFamily="18" charset="0"/>
              </a:rPr>
              <a:t>Столярная мастерская</a:t>
            </a:r>
          </a:p>
        </p:txBody>
      </p:sp>
      <p:sp>
        <p:nvSpPr>
          <p:cNvPr id="905" name="Google Shape;905;p83"/>
          <p:cNvSpPr txBox="1"/>
          <p:nvPr/>
        </p:nvSpPr>
        <p:spPr>
          <a:xfrm>
            <a:off x="6116025" y="1381969"/>
            <a:ext cx="21423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latin typeface="Bahnschrift SemiLight Condensed" panose="020B0502040204020203" pitchFamily="34" charset="0"/>
                <a:cs typeface="Times New Roman" pitchFamily="18" charset="0"/>
              </a:rPr>
              <a:t>Социально-гуманитарное</a:t>
            </a:r>
          </a:p>
        </p:txBody>
      </p:sp>
      <p:sp>
        <p:nvSpPr>
          <p:cNvPr id="906" name="Google Shape;906;p83"/>
          <p:cNvSpPr txBox="1"/>
          <p:nvPr/>
        </p:nvSpPr>
        <p:spPr>
          <a:xfrm>
            <a:off x="6102325" y="1793645"/>
            <a:ext cx="2142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ahnschrift SemiLight Condensed" panose="020B0502040204020203" pitchFamily="34" charset="0"/>
                <a:cs typeface="Times New Roman" pitchFamily="18" charset="0"/>
              </a:rPr>
              <a:t>Графический дизайн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ahnschrift SemiLight Condensed" panose="020B0502040204020203" pitchFamily="34" charset="0"/>
                <a:cs typeface="Times New Roman" pitchFamily="18" charset="0"/>
              </a:rPr>
              <a:t>Поварское дело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ahnschrift SemiLight Condensed" panose="020B0502040204020203" pitchFamily="34" charset="0"/>
                <a:cs typeface="Times New Roman" pitchFamily="18" charset="0"/>
              </a:rPr>
              <a:t>Юные инспектора     движения (ЮИД)</a:t>
            </a:r>
          </a:p>
        </p:txBody>
      </p:sp>
      <p:sp>
        <p:nvSpPr>
          <p:cNvPr id="907" name="Google Shape;907;p83"/>
          <p:cNvSpPr txBox="1"/>
          <p:nvPr/>
        </p:nvSpPr>
        <p:spPr>
          <a:xfrm>
            <a:off x="855608" y="1687297"/>
            <a:ext cx="2142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ahnschrift SemiLight Condensed" panose="020B0502040204020203" pitchFamily="34" charset="0"/>
                <a:cs typeface="Times New Roman" pitchFamily="18" charset="0"/>
              </a:rPr>
              <a:t>Баскетбол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ahnschrift SemiLight Condensed" panose="020B0502040204020203" pitchFamily="34" charset="0"/>
                <a:cs typeface="Times New Roman" pitchFamily="18" charset="0"/>
              </a:rPr>
              <a:t>Волейбол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ahnschrift SemiLight Condensed" panose="020B0502040204020203" pitchFamily="34" charset="0"/>
                <a:cs typeface="Times New Roman" pitchFamily="18" charset="0"/>
              </a:rPr>
              <a:t>Спортивные танцы</a:t>
            </a:r>
          </a:p>
          <a:p>
            <a:pPr>
              <a:buFont typeface="Arial" pitchFamily="34" charset="0"/>
              <a:buChar char="•"/>
            </a:pPr>
            <a:r>
              <a:rPr lang="ru-RU" dirty="0" err="1">
                <a:latin typeface="Bahnschrift SemiLight Condensed" panose="020B0502040204020203" pitchFamily="34" charset="0"/>
                <a:cs typeface="Times New Roman" pitchFamily="18" charset="0"/>
              </a:rPr>
              <a:t>Бочче</a:t>
            </a:r>
            <a:endParaRPr lang="ru-RU" dirty="0">
              <a:latin typeface="Bahnschrift SemiLight Condensed" panose="020B0502040204020203" pitchFamily="34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ahnschrift SemiLight Condensed" panose="020B0502040204020203" pitchFamily="34" charset="0"/>
                <a:cs typeface="Times New Roman" pitchFamily="18" charset="0"/>
              </a:rPr>
              <a:t>Адаптивное скалолазание</a:t>
            </a:r>
          </a:p>
        </p:txBody>
      </p:sp>
      <p:sp>
        <p:nvSpPr>
          <p:cNvPr id="908" name="Google Shape;908;p83"/>
          <p:cNvSpPr txBox="1"/>
          <p:nvPr/>
        </p:nvSpPr>
        <p:spPr>
          <a:xfrm>
            <a:off x="855608" y="3602595"/>
            <a:ext cx="2142300" cy="4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2000" b="1" dirty="0">
                <a:latin typeface="Bahnschrift SemiLight Condensed" panose="020B0502040204020203" pitchFamily="34" charset="0"/>
                <a:cs typeface="Times New Roman" pitchFamily="18" charset="0"/>
              </a:rPr>
              <a:t>Художественное</a:t>
            </a:r>
          </a:p>
        </p:txBody>
      </p:sp>
      <p:sp>
        <p:nvSpPr>
          <p:cNvPr id="909" name="Google Shape;909;p83"/>
          <p:cNvSpPr txBox="1"/>
          <p:nvPr/>
        </p:nvSpPr>
        <p:spPr>
          <a:xfrm>
            <a:off x="900631" y="4045607"/>
            <a:ext cx="2142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latin typeface="Bahnschrift SemiLight Condensed" panose="020B0502040204020203" pitchFamily="34" charset="0"/>
                <a:cs typeface="Times New Roman" pitchFamily="18" charset="0"/>
              </a:rPr>
              <a:t>Театр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latin typeface="Bahnschrift SemiLight Condensed" panose="020B0502040204020203" pitchFamily="34" charset="0"/>
                <a:cs typeface="Times New Roman" pitchFamily="18" charset="0"/>
              </a:rPr>
              <a:t>Швейное дело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32" y="52022"/>
            <a:ext cx="1016200" cy="10162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08" y="3513164"/>
            <a:ext cx="757220" cy="7572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949" y="3434974"/>
            <a:ext cx="818963" cy="818963"/>
          </a:xfrm>
          <a:prstGeom prst="rect">
            <a:avLst/>
          </a:prstGeom>
        </p:spPr>
      </p:pic>
      <p:sp>
        <p:nvSpPr>
          <p:cNvPr id="31" name="Google Shape;901;p83"/>
          <p:cNvSpPr/>
          <p:nvPr/>
        </p:nvSpPr>
        <p:spPr>
          <a:xfrm rot="10800000" flipH="1">
            <a:off x="2674314" y="1388189"/>
            <a:ext cx="1412514" cy="1232157"/>
          </a:xfrm>
          <a:custGeom>
            <a:avLst/>
            <a:gdLst/>
            <a:ahLst/>
            <a:cxnLst/>
            <a:rect l="l" t="t" r="r" b="b"/>
            <a:pathLst>
              <a:path w="31788" h="28248" extrusionOk="0">
                <a:moveTo>
                  <a:pt x="16729" y="0"/>
                </a:moveTo>
                <a:cubicBezTo>
                  <a:pt x="16601" y="0"/>
                  <a:pt x="16474" y="1"/>
                  <a:pt x="16346" y="2"/>
                </a:cubicBezTo>
                <a:cubicBezTo>
                  <a:pt x="16060" y="2"/>
                  <a:pt x="15764" y="5"/>
                  <a:pt x="15461" y="9"/>
                </a:cubicBezTo>
                <a:cubicBezTo>
                  <a:pt x="11690" y="44"/>
                  <a:pt x="7009" y="207"/>
                  <a:pt x="4237" y="2881"/>
                </a:cubicBezTo>
                <a:cubicBezTo>
                  <a:pt x="2392" y="4661"/>
                  <a:pt x="2135" y="8048"/>
                  <a:pt x="1618" y="10410"/>
                </a:cubicBezTo>
                <a:cubicBezTo>
                  <a:pt x="938" y="13517"/>
                  <a:pt x="381" y="16657"/>
                  <a:pt x="219" y="19839"/>
                </a:cubicBezTo>
                <a:cubicBezTo>
                  <a:pt x="1" y="24133"/>
                  <a:pt x="1988" y="26141"/>
                  <a:pt x="6130" y="26720"/>
                </a:cubicBezTo>
                <a:cubicBezTo>
                  <a:pt x="9755" y="27227"/>
                  <a:pt x="13382" y="27712"/>
                  <a:pt x="17036" y="27956"/>
                </a:cubicBezTo>
                <a:cubicBezTo>
                  <a:pt x="18561" y="28056"/>
                  <a:pt x="20165" y="28248"/>
                  <a:pt x="21749" y="28248"/>
                </a:cubicBezTo>
                <a:cubicBezTo>
                  <a:pt x="23047" y="28248"/>
                  <a:pt x="24332" y="28119"/>
                  <a:pt x="25547" y="27706"/>
                </a:cubicBezTo>
                <a:cubicBezTo>
                  <a:pt x="28287" y="26775"/>
                  <a:pt x="29435" y="24198"/>
                  <a:pt x="29933" y="21508"/>
                </a:cubicBezTo>
                <a:cubicBezTo>
                  <a:pt x="30554" y="18140"/>
                  <a:pt x="30847" y="14721"/>
                  <a:pt x="31348" y="11337"/>
                </a:cubicBezTo>
                <a:cubicBezTo>
                  <a:pt x="31787" y="8393"/>
                  <a:pt x="31569" y="5097"/>
                  <a:pt x="28963" y="3194"/>
                </a:cubicBezTo>
                <a:cubicBezTo>
                  <a:pt x="25477" y="645"/>
                  <a:pt x="20958" y="0"/>
                  <a:pt x="1672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317" y="1604921"/>
            <a:ext cx="659127" cy="7441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63" y="1565225"/>
            <a:ext cx="835912" cy="835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OJU62N8wg.jpg"/>
          <p:cNvPicPr>
            <a:picLocks noChangeAspect="1"/>
          </p:cNvPicPr>
          <p:nvPr/>
        </p:nvPicPr>
        <p:blipFill>
          <a:blip r:embed="rId3"/>
          <a:srcRect r="27500"/>
          <a:stretch>
            <a:fillRect/>
          </a:stretch>
        </p:blipFill>
        <p:spPr>
          <a:xfrm>
            <a:off x="4929189" y="0"/>
            <a:ext cx="3107529" cy="51435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9" name="Рисунок 8" descr="aK16xTpq5R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582" y="2318295"/>
            <a:ext cx="3786189" cy="283964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0" name="Рисунок 9" descr="x_STD-HiD3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6951" y="0"/>
            <a:ext cx="2129733" cy="283964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11" name="Рисунок 10" descr="zxAW9etXxj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2582" y="0"/>
            <a:ext cx="3069980" cy="230248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6744969" y="4627912"/>
            <a:ext cx="2220968" cy="323165"/>
          </a:xfrm>
          <a:prstGeom prst="rect">
            <a:avLst/>
          </a:prstGeom>
          <a:solidFill>
            <a:schemeClr val="accent6">
              <a:lumMod val="75000"/>
              <a:alpha val="54000"/>
            </a:schemeClr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Столярная мастерская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00" y="66890"/>
            <a:ext cx="1016200" cy="101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zb56YKrxf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58299" y="4570562"/>
            <a:ext cx="1928826" cy="369332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Поварское дело</a:t>
            </a:r>
          </a:p>
        </p:txBody>
      </p:sp>
      <p:pic>
        <p:nvPicPr>
          <p:cNvPr id="4" name="Рисунок 3" descr="WVMjpsgdzU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9992" y="1285867"/>
            <a:ext cx="1928812" cy="257174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800" y="0"/>
            <a:ext cx="1016200" cy="10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5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hgq-dKvbQ.jpg"/>
          <p:cNvPicPr>
            <a:picLocks noChangeAspect="1"/>
          </p:cNvPicPr>
          <p:nvPr/>
        </p:nvPicPr>
        <p:blipFill>
          <a:blip r:embed="rId3"/>
          <a:srcRect r="38322"/>
          <a:stretch>
            <a:fillRect/>
          </a:stretch>
        </p:blipFill>
        <p:spPr>
          <a:xfrm>
            <a:off x="3982636" y="0"/>
            <a:ext cx="4018364" cy="51435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" name="Рисунок 2" descr="FL-ik6TGko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464593"/>
            <a:ext cx="3571877" cy="267890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4" name="Рисунок 3" descr="WoKlwvnenL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64843" y="0"/>
            <a:ext cx="1896644" cy="25288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5" name="Рисунок 4" descr="yEL4RkKUwP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3001" y="0"/>
            <a:ext cx="3371810" cy="252885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6" name="TextBox 5"/>
          <p:cNvSpPr txBox="1"/>
          <p:nvPr/>
        </p:nvSpPr>
        <p:spPr>
          <a:xfrm>
            <a:off x="278062" y="4670286"/>
            <a:ext cx="1446620" cy="323165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Швейное дело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016200" cy="10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763" y="3450625"/>
            <a:ext cx="3111442" cy="1692875"/>
          </a:xfrm>
          <a:prstGeom prst="parallelogram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350" y="3410072"/>
            <a:ext cx="2294874" cy="1721156"/>
          </a:xfrm>
          <a:prstGeom prst="parallelogram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56" y="3406763"/>
            <a:ext cx="2601158" cy="1733428"/>
          </a:xfrm>
          <a:prstGeom prst="parallelogram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18698" y="4672410"/>
            <a:ext cx="1432085" cy="323165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Театр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600" y="9648"/>
            <a:ext cx="2601158" cy="1733021"/>
          </a:xfrm>
          <a:prstGeom prst="parallelogram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11" y="1742670"/>
            <a:ext cx="2601158" cy="1733021"/>
          </a:xfrm>
          <a:prstGeom prst="parallelogram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55" y="1728945"/>
            <a:ext cx="2601158" cy="1734444"/>
          </a:xfrm>
          <a:prstGeom prst="parallelogram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15" y="8469"/>
            <a:ext cx="2601158" cy="1734444"/>
          </a:xfrm>
          <a:prstGeom prst="parallelogram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10" y="1734095"/>
            <a:ext cx="2601158" cy="1734444"/>
          </a:xfrm>
          <a:prstGeom prst="parallelogram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31" y="0"/>
            <a:ext cx="2601158" cy="1733021"/>
          </a:xfrm>
          <a:prstGeom prst="parallelogram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2665" y="8469"/>
            <a:ext cx="1016200" cy="10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817" y="119756"/>
            <a:ext cx="2022280" cy="1680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6" y="144817"/>
            <a:ext cx="2065480" cy="1715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2942604" y="2105951"/>
            <a:ext cx="5560529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В студии занимаются обучающиеся 5-7 классов небольшими группами (по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6-12 обучающихся).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Для обработки фотографий и работы по графическому дизайну, на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ноутбуках установлено программное обеспечение.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В целях профилактики ухудшения зрения обучающихся, работа за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ноутбуками прерывается проведением гимнастики для глаз или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переключением ребят на другой вид деятельности.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В планах работы фото-видео студии: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- разработка ее названия и эмблемы;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- создание отдельной страницы студии на ВК;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- участие в конкурсах творческих работ (фотоконкурсах, конкурсах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видеороликов, социальной рекламы и т.д.);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в период каникул;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- приглашение известных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медийных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гостей для проведения мастер-классов</a:t>
            </a:r>
            <a:br>
              <a:rPr lang="ru-RU" sz="1050" dirty="0">
                <a:latin typeface="Times New Roman" pitchFamily="18" charset="0"/>
                <a:cs typeface="Times New Roman" pitchFamily="18" charset="0"/>
              </a:rPr>
            </a:b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для обучающихся.</a:t>
            </a:r>
            <a:endParaRPr lang="ru-RU" sz="105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5" y="2213108"/>
            <a:ext cx="2503099" cy="2079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44" y="144818"/>
            <a:ext cx="1992112" cy="1654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122295" y="4716430"/>
            <a:ext cx="2006461" cy="323165"/>
          </a:xfrm>
          <a:prstGeom prst="rect">
            <a:avLst/>
          </a:prstGeom>
          <a:solidFill>
            <a:schemeClr val="accent6">
              <a:lumMod val="75000"/>
              <a:alpha val="49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Фото-видео студия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32" y="52022"/>
            <a:ext cx="1016200" cy="10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6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t="399" r="11147" b="-399"/>
          <a:stretch/>
        </p:blipFill>
        <p:spPr>
          <a:xfrm>
            <a:off x="4753612" y="2836884"/>
            <a:ext cx="1639119" cy="164325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5" t="3352" r="9906"/>
          <a:stretch/>
        </p:blipFill>
        <p:spPr>
          <a:xfrm>
            <a:off x="530697" y="3014204"/>
            <a:ext cx="1588933" cy="1589756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t="10057" r="16451"/>
          <a:stretch/>
        </p:blipFill>
        <p:spPr>
          <a:xfrm>
            <a:off x="520435" y="0"/>
            <a:ext cx="2712442" cy="2733544"/>
          </a:xfrm>
          <a:prstGeom prst="flowChartConnector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t="7652" r="24209" b="1226"/>
          <a:stretch/>
        </p:blipFill>
        <p:spPr>
          <a:xfrm>
            <a:off x="4403029" y="101178"/>
            <a:ext cx="1989702" cy="1989702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 t="1175" r="25062" b="9050"/>
          <a:stretch/>
        </p:blipFill>
        <p:spPr>
          <a:xfrm>
            <a:off x="6010708" y="1491747"/>
            <a:ext cx="1670405" cy="1670405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t="3728" r="11026"/>
          <a:stretch/>
        </p:blipFill>
        <p:spPr>
          <a:xfrm>
            <a:off x="7222644" y="2816540"/>
            <a:ext cx="1629790" cy="1624271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7" t="7590" r="23614" b="16505"/>
          <a:stretch/>
        </p:blipFill>
        <p:spPr>
          <a:xfrm>
            <a:off x="3255168" y="1569269"/>
            <a:ext cx="1610885" cy="1610885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5" r="18656" b="-12"/>
          <a:stretch/>
        </p:blipFill>
        <p:spPr>
          <a:xfrm>
            <a:off x="7681113" y="998918"/>
            <a:ext cx="1421980" cy="1394097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7" t="5745" r="19179"/>
          <a:stretch/>
        </p:blipFill>
        <p:spPr>
          <a:xfrm>
            <a:off x="2298021" y="3061958"/>
            <a:ext cx="1939232" cy="1939005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7050414" y="4785388"/>
            <a:ext cx="2093586" cy="323165"/>
          </a:xfrm>
          <a:prstGeom prst="rect">
            <a:avLst/>
          </a:prstGeom>
          <a:solidFill>
            <a:schemeClr val="accent6">
              <a:lumMod val="75000"/>
              <a:alpha val="58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500" b="1" dirty="0">
                <a:latin typeface="Times New Roman" pitchFamily="18" charset="0"/>
                <a:cs typeface="Times New Roman" pitchFamily="18" charset="0"/>
              </a:rPr>
              <a:t>Спортивные танцы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232" y="52022"/>
            <a:ext cx="1016200" cy="10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7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88" y="-1"/>
            <a:ext cx="2889655" cy="288965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77" y="2883477"/>
            <a:ext cx="2260023" cy="2260023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"/>
            <a:ext cx="1916833" cy="2948941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69" y="2465859"/>
            <a:ext cx="2671466" cy="267146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566" y="2666251"/>
            <a:ext cx="1393453" cy="247724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70515"/>
            <a:ext cx="2072987" cy="20729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87" y="-1"/>
            <a:ext cx="2181975" cy="310753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57286" y="4488197"/>
            <a:ext cx="1543678" cy="461665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Графический дизайн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0"/>
            <a:ext cx="1016200" cy="10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ist Korean Aesthetic Pitch Deck by Slidesgo">
  <a:themeElements>
    <a:clrScheme name="Simple Light">
      <a:dk1>
        <a:srgbClr val="1E1E1E"/>
      </a:dk1>
      <a:lt1>
        <a:srgbClr val="664B34"/>
      </a:lt1>
      <a:dk2>
        <a:srgbClr val="887C62"/>
      </a:dk2>
      <a:lt2>
        <a:srgbClr val="D4CBBB"/>
      </a:lt2>
      <a:accent1>
        <a:srgbClr val="E7E2D6"/>
      </a:accent1>
      <a:accent2>
        <a:srgbClr val="F3F3F3"/>
      </a:accent2>
      <a:accent3>
        <a:srgbClr val="E2B0A6"/>
      </a:accent3>
      <a:accent4>
        <a:srgbClr val="FFFFFF"/>
      </a:accent4>
      <a:accent5>
        <a:srgbClr val="FFFFFF"/>
      </a:accent5>
      <a:accent6>
        <a:srgbClr val="FFFFFF"/>
      </a:accent6>
      <a:hlink>
        <a:srgbClr val="1E1E1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78</Words>
  <Application>Microsoft Office PowerPoint</Application>
  <PresentationFormat>Экран (16:9)</PresentationFormat>
  <Paragraphs>31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Bahnschrift SemiBold Condensed</vt:lpstr>
      <vt:lpstr>Bahnschrift SemiLight Condensed</vt:lpstr>
      <vt:lpstr>Impact</vt:lpstr>
      <vt:lpstr>Kulim Park</vt:lpstr>
      <vt:lpstr>Kulim Park SemiBold</vt:lpstr>
      <vt:lpstr>Manrope</vt:lpstr>
      <vt:lpstr>Times New Roman</vt:lpstr>
      <vt:lpstr>Minimalist Korean Aesthetic Pitch Deck by Slidesgo</vt:lpstr>
      <vt:lpstr>Государственное бюджетное общеобразовательное учреждение школа  №370  Московского района   города Санкт-Петербурга  </vt:lpstr>
      <vt:lpstr>Реализующие направления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 Государственное бюджетное общеобразовательное учреждение школа №370 Московского района города Санкт-Петербурга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общеобразовательное учреждение школа №370  Московского района  города Санкт-Петербурга</dc:title>
  <dc:creator>User</dc:creator>
  <cp:lastModifiedBy>User</cp:lastModifiedBy>
  <cp:revision>16</cp:revision>
  <dcterms:modified xsi:type="dcterms:W3CDTF">2025-03-07T06:35:25Z</dcterms:modified>
</cp:coreProperties>
</file>