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62900" cy="57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142984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препятствуйте закрытию дверей.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71501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высовывайтесь во время движения поезда из окон вагонов и тамбуров.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077" r="3509"/>
          <a:stretch>
            <a:fillRect/>
          </a:stretch>
        </p:blipFill>
        <p:spPr bwMode="auto">
          <a:xfrm>
            <a:off x="285720" y="1785926"/>
            <a:ext cx="392909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1695" r="1695" b="1613"/>
          <a:stretch>
            <a:fillRect/>
          </a:stretch>
        </p:blipFill>
        <p:spPr bwMode="auto">
          <a:xfrm>
            <a:off x="4714876" y="1000109"/>
            <a:ext cx="4071966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142984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поднимайтесь на крыши вагонов.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715016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Помогайте пожилым людям, беременным женщинам, гражданам с детьми и людям с ограниченными физическими возможностями.</a:t>
            </a: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786" r="1786" b="2339"/>
          <a:stretch>
            <a:fillRect/>
          </a:stretch>
        </p:blipFill>
        <p:spPr bwMode="auto">
          <a:xfrm>
            <a:off x="357158" y="1643050"/>
            <a:ext cx="385765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07196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ПОМНИТЕ !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00372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дорога является зоной повышенной опасности !</a:t>
            </a:r>
          </a:p>
          <a:p>
            <a:pPr algn="ctr"/>
            <a:r>
              <a:rPr lang="ru-RU" sz="4400" dirty="0" smtClean="0"/>
              <a:t> 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пересекать железнодорожные пути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500" r="2500"/>
          <a:stretch>
            <a:fillRect/>
          </a:stretch>
        </p:blipFill>
        <p:spPr bwMode="auto">
          <a:xfrm>
            <a:off x="3357554" y="2143116"/>
            <a:ext cx="271464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439" r="4877" b="2000"/>
          <a:stretch>
            <a:fillRect/>
          </a:stretch>
        </p:blipFill>
        <p:spPr bwMode="auto">
          <a:xfrm>
            <a:off x="6286512" y="714356"/>
            <a:ext cx="271464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5214950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Переходить и переезжать железнодорожные </a:t>
            </a:r>
          </a:p>
          <a:p>
            <a:pPr algn="ctr"/>
            <a:r>
              <a:rPr lang="ru-RU" sz="1400" dirty="0" smtClean="0"/>
              <a:t>пути можно только в специально установленных </a:t>
            </a:r>
          </a:p>
          <a:p>
            <a:pPr algn="ctr"/>
            <a:r>
              <a:rPr lang="ru-RU" sz="1400" dirty="0" smtClean="0"/>
              <a:t>и оборудованных для этого местах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0536" y="5072074"/>
            <a:ext cx="305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Люди с ограниченными</a:t>
            </a:r>
          </a:p>
          <a:p>
            <a:pPr algn="ctr"/>
            <a:r>
              <a:rPr lang="ru-RU" sz="1400" dirty="0" smtClean="0"/>
              <a:t> возможностями должны пересекать </a:t>
            </a:r>
          </a:p>
          <a:p>
            <a:pPr algn="ctr"/>
            <a:r>
              <a:rPr lang="ru-RU" sz="1400" dirty="0" smtClean="0"/>
              <a:t>железнодорожные пути</a:t>
            </a:r>
          </a:p>
          <a:p>
            <a:pPr algn="ctr"/>
            <a:r>
              <a:rPr lang="ru-RU" sz="1400" dirty="0" smtClean="0"/>
              <a:t>только по пешеходным переходам и </a:t>
            </a:r>
          </a:p>
          <a:p>
            <a:pPr algn="ctr"/>
            <a:r>
              <a:rPr lang="ru-RU" sz="1400" dirty="0" smtClean="0"/>
              <a:t>обязательно</a:t>
            </a:r>
          </a:p>
          <a:p>
            <a:pPr algn="ctr"/>
            <a:r>
              <a:rPr lang="ru-RU" sz="1400" dirty="0" smtClean="0"/>
              <a:t> с сопровождающими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92867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переходе через</a:t>
            </a:r>
          </a:p>
          <a:p>
            <a:pPr algn="ctr"/>
            <a:r>
              <a:rPr lang="ru-RU" sz="1400" dirty="0" smtClean="0"/>
              <a:t>железнодорожные пути убедитесь, что в зоне видимости нет движущегося состава</a:t>
            </a:r>
            <a:endParaRPr lang="ru-RU" sz="1400" dirty="0"/>
          </a:p>
        </p:txBody>
      </p:sp>
      <p:pic>
        <p:nvPicPr>
          <p:cNvPr id="11" name="Рисунок 10" descr="F:\Users\Антон\Desktop\3308_1277280393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07183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пересекать железнодорожные пути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пытайтесь перейти или переехать железнодорожный переезд при запрещающем сигнале светофора – даже если шлагбаум поднят или овсе отсутствует!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0536" y="5072074"/>
            <a:ext cx="305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оставляйте детей без присмотра!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Играть на железнодорожных путях ЗАПРЕЩЕНО!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85723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ходите по железнодорожным путям!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1852"/>
          <a:stretch>
            <a:fillRect/>
          </a:stretch>
        </p:blipFill>
        <p:spPr bwMode="auto">
          <a:xfrm>
            <a:off x="214282" y="928670"/>
            <a:ext cx="300039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Новости Южно-Уральская ЖД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841"/>
          <a:stretch/>
        </p:blipFill>
        <p:spPr bwMode="auto">
          <a:xfrm>
            <a:off x="3286116" y="1428737"/>
            <a:ext cx="2592289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97437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643578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подлезать под пассажирскими платформами и составами !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92909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ончане гибнут на ЖД подшофе и из-за мобилок - Новости Донбасса - Под колеса поездов толкают детей, чтобы сократить путь на две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00052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заходить за ограничительную линию у края платформы !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5214950"/>
            <a:ext cx="3053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бегать по платформе рядом с прибывающими и отправляющимися поездами ! </a:t>
            </a:r>
          </a:p>
          <a:p>
            <a:pPr algn="ctr"/>
            <a:r>
              <a:rPr lang="ru-RU" sz="1400" dirty="0" smtClean="0"/>
              <a:t>Не играть на платформе в подвижные игры!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92867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прыгать с платформы на железнодорожный путь !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92895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278608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травматизм на ГЖ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9" y="1714488"/>
            <a:ext cx="285752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подниматься на опоры и специальные конструкции контактной сети и воздушных линий. Не прикасаться к проводам, идущих от опор и специальных конструкций.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100010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приближаться к оборванным проводам!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85795"/>
            <a:ext cx="3857651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r="4458"/>
          <a:stretch>
            <a:fillRect/>
          </a:stretch>
        </p:blipFill>
        <p:spPr bwMode="auto">
          <a:xfrm>
            <a:off x="5072066" y="1785926"/>
            <a:ext cx="350046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643578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оставляйте на железнодорожных путях никаких предметов !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785794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берите с собой предметы, которые без соответствующей упаковки могут травмировать других людей !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1"/>
            <a:ext cx="2928957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t="3093"/>
          <a:stretch>
            <a:fillRect/>
          </a:stretch>
        </p:blipFill>
        <p:spPr bwMode="auto">
          <a:xfrm>
            <a:off x="3286116" y="1785926"/>
            <a:ext cx="2786082" cy="447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 l="2500" r="2500" b="3125"/>
          <a:stretch>
            <a:fillRect/>
          </a:stretch>
        </p:blipFill>
        <p:spPr bwMode="auto">
          <a:xfrm>
            <a:off x="6215074" y="1000109"/>
            <a:ext cx="2714644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86480" y="585789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Держите детей за руки !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142984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Находясь на платформе, отойдите за линию безопасности при приближении поезда – чтобы не оказаться  зоне действия воздушного потока.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21484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19576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628" y="542926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Находясь рядом с железнодорожными путями, при приближении поезда отойдите на безопасное расстояние – чтобы исключить воздействие воздушного потока.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ru-RU" sz="2000" i="1" cap="all" dirty="0" smtClean="0">
                <a:solidFill>
                  <a:schemeClr val="bg1"/>
                </a:solidFill>
                <a:latin typeface="Times New Roman" pitchFamily="18" charset="0"/>
              </a:rPr>
              <a:t>Как себя вести на пассажирских  платформах</a:t>
            </a:r>
            <a:endParaRPr lang="ru-RU" sz="2000" i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14298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подходите к вагонам до полной остановки поезда.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7150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прислоняйтесь к вагонам.</a:t>
            </a:r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75"/>
            <a:ext cx="4071966" cy="464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40719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349</Words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Как пересекать железнодорожные пути</vt:lpstr>
      <vt:lpstr>Как пересекать железнодорожные пути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Как себя вести на пассажирских  платформах</vt:lpstr>
      <vt:lpstr>ПОМНИТЕ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ПЧ-19 Охрана труда</dc:creator>
  <cp:lastModifiedBy>PCH19_OhrTruda</cp:lastModifiedBy>
  <cp:revision>24</cp:revision>
  <dcterms:created xsi:type="dcterms:W3CDTF">2015-12-09T10:49:43Z</dcterms:created>
  <dcterms:modified xsi:type="dcterms:W3CDTF">2015-12-10T10:58:11Z</dcterms:modified>
</cp:coreProperties>
</file>